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107" d="100"/>
          <a:sy n="107" d="100"/>
        </p:scale>
        <p:origin x="90" y="23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CCA4D3-5603-4E7F-A7BB-26C226AEC5C3}" type="datetimeFigureOut">
              <a:rPr lang="en-US" smtClean="0"/>
              <a:t>5/5/2017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D89D9-AB52-4193-919F-9761E2DE2F31}" type="slidenum">
              <a:rPr lang="en-US" smtClean="0"/>
              <a:t>‹#›</a:t>
            </a:fld>
            <a:endParaRPr lang="en-US"/>
          </a:p>
        </p:txBody>
      </p:sp>
    </p:spTree>
    <p:extLst>
      <p:ext uri="{BB962C8B-B14F-4D97-AF65-F5344CB8AC3E}">
        <p14:creationId xmlns:p14="http://schemas.microsoft.com/office/powerpoint/2010/main" val="5397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1D89D9-AB52-4193-919F-9761E2DE2F31}" type="slidenum">
              <a:rPr lang="en-US" smtClean="0"/>
              <a:t>3</a:t>
            </a:fld>
            <a:endParaRPr lang="en-US"/>
          </a:p>
        </p:txBody>
      </p:sp>
    </p:spTree>
    <p:extLst>
      <p:ext uri="{BB962C8B-B14F-4D97-AF65-F5344CB8AC3E}">
        <p14:creationId xmlns:p14="http://schemas.microsoft.com/office/powerpoint/2010/main" val="152965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322" name="Rectangle 10"/>
          <p:cNvSpPr>
            <a:spLocks noGrp="1" noChangeArrowheads="1"/>
          </p:cNvSpPr>
          <p:nvPr>
            <p:ph type="ctrTitle"/>
          </p:nvPr>
        </p:nvSpPr>
        <p:spPr>
          <a:xfrm>
            <a:off x="1295400" y="1295400"/>
            <a:ext cx="7467600" cy="1752600"/>
          </a:xfrm>
        </p:spPr>
        <p:txBody>
          <a:bodyPr/>
          <a:lstStyle>
            <a:lvl1pPr>
              <a:defRPr b="1"/>
            </a:lvl1pPr>
          </a:lstStyle>
          <a:p>
            <a:pPr lvl="0"/>
            <a:r>
              <a:rPr lang="en-US" noProof="0" dirty="0" smtClean="0"/>
              <a:t>Click to edit Master title style</a:t>
            </a:r>
          </a:p>
        </p:txBody>
      </p:sp>
      <p:sp>
        <p:nvSpPr>
          <p:cNvPr id="13323" name="Rectangle 11"/>
          <p:cNvSpPr>
            <a:spLocks noGrp="1" noChangeArrowheads="1"/>
          </p:cNvSpPr>
          <p:nvPr>
            <p:ph type="subTitle" idx="1"/>
          </p:nvPr>
        </p:nvSpPr>
        <p:spPr>
          <a:xfrm>
            <a:off x="1295400" y="3124200"/>
            <a:ext cx="74676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3813090587"/>
      </p:ext>
    </p:extLst>
  </p:cSld>
  <p:clrMapOvr>
    <a:masterClrMapping/>
  </p:clrMapOvr>
  <p:transition advClick="0" advTm="15000">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7738156"/>
      </p:ext>
    </p:extLst>
  </p:cSld>
  <p:clrMapOvr>
    <a:masterClrMapping/>
  </p:clrMapOvr>
  <p:transition advClick="0" advTm="15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152400"/>
            <a:ext cx="18478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52400"/>
            <a:ext cx="53911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631362"/>
      </p:ext>
    </p:extLst>
  </p:cSld>
  <p:clrMapOvr>
    <a:masterClrMapping/>
  </p:clrMapOvr>
  <p:transition advClick="0" advTm="15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6782852"/>
      </p:ext>
    </p:extLst>
  </p:cSld>
  <p:clrMapOvr>
    <a:masterClrMapping/>
  </p:clrMapOvr>
  <p:transition advClick="0" advTm="15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0496704"/>
      </p:ext>
    </p:extLst>
  </p:cSld>
  <p:clrMapOvr>
    <a:masterClrMapping/>
  </p:clrMapOvr>
  <p:transition advClick="0" advTm="15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447800"/>
            <a:ext cx="3619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447800"/>
            <a:ext cx="3619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7917234"/>
      </p:ext>
    </p:extLst>
  </p:cSld>
  <p:clrMapOvr>
    <a:masterClrMapping/>
  </p:clrMapOvr>
  <p:transition advClick="0" advTm="15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4613410"/>
      </p:ext>
    </p:extLst>
  </p:cSld>
  <p:clrMapOvr>
    <a:masterClrMapping/>
  </p:clrMapOvr>
  <p:transition advClick="0" advTm="15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82803329"/>
      </p:ext>
    </p:extLst>
  </p:cSld>
  <p:clrMapOvr>
    <a:masterClrMapping/>
  </p:clrMapOvr>
  <p:transition advClick="0" advTm="15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7252235"/>
      </p:ext>
    </p:extLst>
  </p:cSld>
  <p:clrMapOvr>
    <a:masterClrMapping/>
  </p:clrMapOvr>
  <p:transition advClick="0" advTm="15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6525394"/>
      </p:ext>
    </p:extLst>
  </p:cSld>
  <p:clrMapOvr>
    <a:masterClrMapping/>
  </p:clrMapOvr>
  <p:transition advClick="0" advTm="15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3352853"/>
      </p:ext>
    </p:extLst>
  </p:cSld>
  <p:clrMapOvr>
    <a:masterClrMapping/>
  </p:clrMapOvr>
  <p:transition advClick="0" advTm="15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050" name="Picture 12" descr="electrodesdar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0"/>
          <p:cNvSpPr>
            <a:spLocks noGrp="1" noChangeArrowheads="1"/>
          </p:cNvSpPr>
          <p:nvPr>
            <p:ph type="title"/>
          </p:nvPr>
        </p:nvSpPr>
        <p:spPr bwMode="auto">
          <a:xfrm>
            <a:off x="152400" y="152400"/>
            <a:ext cx="8839200"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11"/>
          <p:cNvSpPr>
            <a:spLocks noGrp="1" noChangeArrowheads="1"/>
          </p:cNvSpPr>
          <p:nvPr>
            <p:ph type="body" idx="1"/>
          </p:nvPr>
        </p:nvSpPr>
        <p:spPr bwMode="auto">
          <a:xfrm>
            <a:off x="152400" y="1447800"/>
            <a:ext cx="88392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756" y="6224241"/>
            <a:ext cx="4754890" cy="630937"/>
          </a:xfrm>
          <a:prstGeom prst="rect">
            <a:avLst/>
          </a:prstGeom>
        </p:spPr>
      </p:pic>
      <p:sp>
        <p:nvSpPr>
          <p:cNvPr id="10" name="TextBox 9"/>
          <p:cNvSpPr txBox="1"/>
          <p:nvPr userDrawn="1"/>
        </p:nvSpPr>
        <p:spPr>
          <a:xfrm>
            <a:off x="7367552" y="6161087"/>
            <a:ext cx="1776448" cy="646331"/>
          </a:xfrm>
          <a:prstGeom prst="rect">
            <a:avLst/>
          </a:prstGeom>
          <a:noFill/>
        </p:spPr>
        <p:txBody>
          <a:bodyPr wrap="none" rtlCol="0">
            <a:spAutoFit/>
          </a:bodyPr>
          <a:lstStyle/>
          <a:p>
            <a:pPr algn="ctr"/>
            <a:r>
              <a:rPr lang="en-US" dirty="0" smtClean="0">
                <a:solidFill>
                  <a:schemeClr val="bg1"/>
                </a:solidFill>
                <a:latin typeface="Encode Sans Normal" panose="02000000000000000000" pitchFamily="2" charset="0"/>
              </a:rPr>
              <a:t>2017 GIS</a:t>
            </a:r>
          </a:p>
          <a:p>
            <a:pPr algn="ctr"/>
            <a:r>
              <a:rPr lang="en-US" dirty="0" smtClean="0">
                <a:solidFill>
                  <a:schemeClr val="bg1"/>
                </a:solidFill>
                <a:latin typeface="Encode Sans Normal" panose="02000000000000000000" pitchFamily="2" charset="0"/>
              </a:rPr>
              <a:t>SYMPOSIUM</a:t>
            </a:r>
            <a:endParaRPr lang="en-US" dirty="0">
              <a:solidFill>
                <a:schemeClr val="bg1"/>
              </a:solidFill>
              <a:latin typeface="Encode Sans Normal" panose="02000000000000000000" pitchFamily="2" charset="0"/>
            </a:endParaRPr>
          </a:p>
        </p:txBody>
      </p:sp>
    </p:spTree>
  </p:cSld>
  <p:clrMap bg1="lt1" tx1="dk1" bg2="lt2" tx2="dk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advClick="0" advTm="15000">
    <p:wipe dir="r"/>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mtClean="0"/>
          </a:p>
        </p:txBody>
      </p:sp>
      <p:sp>
        <p:nvSpPr>
          <p:cNvPr id="1843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idx="1"/>
          </p:nvPr>
        </p:nvSpPr>
        <p:spPr/>
        <p:txBody>
          <a:bodyPr/>
          <a:lstStyle/>
          <a:p>
            <a:pPr eaLnBrk="1" hangingPunct="1"/>
            <a:endParaRPr lang="en-US" dirty="0"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Time’s Up!</a:t>
            </a:r>
          </a:p>
        </p:txBody>
      </p:sp>
      <p:sp>
        <p:nvSpPr>
          <p:cNvPr id="25604" name="Rectangle 15"/>
          <p:cNvSpPr>
            <a:spLocks noGrp="1" noChangeArrowheads="1"/>
          </p:cNvSpPr>
          <p:nvPr>
            <p:ph idx="1"/>
          </p:nvPr>
        </p:nvSpPr>
        <p:spPr>
          <a:noFill/>
        </p:spPr>
        <p:txBody>
          <a:bodyPr/>
          <a:lstStyle/>
          <a:p>
            <a:pPr eaLnBrk="1" hangingPunct="1"/>
            <a:r>
              <a:rPr lang="en-US" b="1" smtClean="0"/>
              <a:t>About your speaker:</a:t>
            </a:r>
          </a:p>
          <a:p>
            <a:pPr lvl="1" eaLnBrk="1" hangingPunct="1"/>
            <a:r>
              <a:rPr lang="en-US" sz="2400" b="1" smtClean="0"/>
              <a:t>Name: blah blah blah blah blah</a:t>
            </a:r>
          </a:p>
          <a:p>
            <a:pPr lvl="1" eaLnBrk="1" hangingPunct="1"/>
            <a:r>
              <a:rPr lang="en-US" sz="2400" b="1" smtClean="0"/>
              <a:t>Company: blah blah blah blah blah</a:t>
            </a:r>
          </a:p>
          <a:p>
            <a:pPr lvl="1" eaLnBrk="1" hangingPunct="1"/>
            <a:r>
              <a:rPr lang="en-US" sz="2400" b="1" smtClean="0"/>
              <a:t>Tel: blah blah blah blah blah blah blah </a:t>
            </a:r>
          </a:p>
          <a:p>
            <a:pPr lvl="1" eaLnBrk="1" hangingPunct="1"/>
            <a:r>
              <a:rPr lang="en-US" sz="2400" b="1" smtClean="0"/>
              <a:t>Email: blah blah blah blah blah blah blah </a:t>
            </a:r>
          </a:p>
          <a:p>
            <a:pPr lvl="1" eaLnBrk="1" hangingPunct="1"/>
            <a:r>
              <a:rPr lang="en-US" sz="2400" b="1" smtClean="0"/>
              <a:t>Social Media: blah blah blah blah blah</a:t>
            </a:r>
          </a:p>
          <a:p>
            <a:pPr lvl="1" eaLnBrk="1" hangingPunct="1"/>
            <a:r>
              <a:rPr lang="en-US" sz="2400" b="1" smtClean="0"/>
              <a:t>Quick bio: blah blah blah blah blah blah blah blah blah blah blah blah blah blah blah blah blah blah blah blah blah blah blah blah blah blah blah blah blah blah blah blah blah blah</a:t>
            </a:r>
            <a:r>
              <a:rPr lang="en-US" sz="2400" smtClean="0"/>
              <a:t> </a:t>
            </a:r>
          </a:p>
        </p:txBody>
      </p:sp>
      <p:pic>
        <p:nvPicPr>
          <p:cNvPr id="25603" name="Picture 12" descr="stopwatch"/>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rot="-2689506">
            <a:off x="5791200" y="-1447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idx="1"/>
          </p:nvPr>
        </p:nvSpPr>
        <p:spPr/>
        <p:txBody>
          <a:bodyPr/>
          <a:lstStyle/>
          <a:p>
            <a:pPr eaLnBrk="1" hangingPunct="1"/>
            <a:endParaRPr lang="en-US" dirty="0" smtClean="0"/>
          </a:p>
        </p:txBody>
      </p:sp>
      <p:sp>
        <p:nvSpPr>
          <p:cNvPr id="10" name="Rectangle 9"/>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11" name="Oval 10"/>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11"/>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sp>
        <p:nvSpPr>
          <p:cNvPr id="12291"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idx="1"/>
          </p:nvPr>
        </p:nvSpPr>
        <p:spPr/>
        <p:txBody>
          <a:bodyPr/>
          <a:lstStyle/>
          <a:p>
            <a:pPr eaLnBrk="1" hangingPunct="1"/>
            <a:endParaRPr lang="en-US" smtClean="0"/>
          </a:p>
        </p:txBody>
      </p:sp>
      <p:sp>
        <p:nvSpPr>
          <p:cNvPr id="6" name="Rectangle 5"/>
          <p:cNvSpPr/>
          <p:nvPr/>
        </p:nvSpPr>
        <p:spPr>
          <a:xfrm>
            <a:off x="0" y="6051549"/>
            <a:ext cx="9144000" cy="762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
        <p:nvSpPr>
          <p:cNvPr id="7" name="Oval 6"/>
          <p:cNvSpPr/>
          <p:nvPr/>
        </p:nvSpPr>
        <p:spPr>
          <a:xfrm>
            <a:off x="0" y="5969792"/>
            <a:ext cx="228600" cy="239713"/>
          </a:xfrm>
          <a:prstGeom prst="ellipse">
            <a:avLst/>
          </a:prstGeom>
          <a:gradFill flip="none" rotWithShape="1">
            <a:gsLst>
              <a:gs pos="0">
                <a:schemeClr val="tx1"/>
              </a:gs>
              <a:gs pos="50000">
                <a:schemeClr val="accent5">
                  <a:lumMod val="20000"/>
                  <a:lumOff val="80000"/>
                </a:schemeClr>
              </a:gs>
              <a:gs pos="100000">
                <a:srgbClr val="0047FF">
                  <a:alpha val="1000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a:p>
        </p:txBody>
      </p:sp>
    </p:spTree>
  </p:cSld>
  <p:clrMapOvr>
    <a:masterClrMapping/>
  </p:clrMapOvr>
  <p:transition advClick="0" advTm="1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00417 -0.00046 L 0.97083 0.00116 " pathEditMode="fixed" rAng="0" ptsTypes="AA">
                                      <p:cBhvr>
                                        <p:cTn id="6" dur="15000" spd="-100000" fill="hold"/>
                                        <p:tgtEl>
                                          <p:spTgt spid="7"/>
                                        </p:tgtEl>
                                        <p:attrNameLst>
                                          <p:attrName>ppt_x</p:attrName>
                                          <p:attrName>ppt_y</p:attrName>
                                        </p:attrNameLst>
                                      </p:cBhvr>
                                      <p:rCtr x="483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85</Words>
  <Application>Microsoft Office PowerPoint</Application>
  <PresentationFormat>On-screen Show (4:3)</PresentationFormat>
  <Paragraphs>9</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Encode Sans Normal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Time’s Up!</vt:lpstr>
    </vt:vector>
  </TitlesOfParts>
  <Company>RR Donnelley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 Donnelley</dc:creator>
  <cp:lastModifiedBy>ALLISON ANDERSON</cp:lastModifiedBy>
  <cp:revision>22</cp:revision>
  <dcterms:created xsi:type="dcterms:W3CDTF">2010-02-23T00:58:46Z</dcterms:created>
  <dcterms:modified xsi:type="dcterms:W3CDTF">2017-05-05T19:10:27Z</dcterms:modified>
</cp:coreProperties>
</file>